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6000"/>
            <a:lum/>
          </a:blip>
          <a:srcRect/>
          <a:stretch>
            <a:fillRect t="-17000" r="5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10-2-2013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../../../cursusjaaar%202011-2012/leerjaar%201/leerperiode%204/Temperatuurlijst.xls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 smtClean="0"/>
              <a:t>Hartslag en ademhaling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Basisjaar</a:t>
            </a:r>
            <a:endParaRPr lang="nl-NL" dirty="0" smtClean="0"/>
          </a:p>
          <a:p>
            <a:endParaRPr lang="nl-NL" dirty="0" smtClean="0"/>
          </a:p>
          <a:p>
            <a:r>
              <a:rPr lang="nl-NL" sz="800" dirty="0" err="1" smtClean="0"/>
              <a:t>E.Flink</a:t>
            </a:r>
            <a:endParaRPr lang="nl-NL" sz="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doen bij afwijkingen?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Klinisch beeld?</a:t>
            </a:r>
          </a:p>
          <a:p>
            <a:r>
              <a:rPr lang="nl-NL" dirty="0" smtClean="0"/>
              <a:t>Handeling goed?</a:t>
            </a:r>
          </a:p>
          <a:p>
            <a:r>
              <a:rPr lang="nl-NL" dirty="0" smtClean="0"/>
              <a:t>Materiaal goed?</a:t>
            </a:r>
          </a:p>
          <a:p>
            <a:r>
              <a:rPr lang="nl-NL" dirty="0" smtClean="0"/>
              <a:t>Toestand zorgvrager?</a:t>
            </a:r>
          </a:p>
          <a:p>
            <a:r>
              <a:rPr lang="nl-NL" dirty="0" smtClean="0"/>
              <a:t>Medicatie gehad?</a:t>
            </a:r>
          </a:p>
          <a:p>
            <a:r>
              <a:rPr lang="nl-NL" dirty="0" smtClean="0"/>
              <a:t>Collega/arts waarschuwen?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Ademhaling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Voorzorg:</a:t>
            </a:r>
          </a:p>
          <a:p>
            <a:pPr lvl="1">
              <a:buNone/>
            </a:pPr>
            <a:r>
              <a:rPr lang="nl-NL" dirty="0" smtClean="0"/>
              <a:t>	Op de hoogte van eerdere waarden.</a:t>
            </a:r>
          </a:p>
          <a:p>
            <a:pPr lvl="1">
              <a:buNone/>
            </a:pPr>
            <a:r>
              <a:rPr lang="nl-NL" dirty="0" smtClean="0"/>
              <a:t>	inschatten van verwachtte waarden.</a:t>
            </a:r>
          </a:p>
          <a:p>
            <a:pPr>
              <a:buNone/>
            </a:pPr>
            <a:r>
              <a:rPr lang="nl-NL" dirty="0" smtClean="0"/>
              <a:t>	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Bij stoornis of afwijking.</a:t>
            </a:r>
          </a:p>
          <a:p>
            <a:pPr>
              <a:buNone/>
            </a:pPr>
            <a:r>
              <a:rPr lang="nl-NL" dirty="0" smtClean="0"/>
              <a:t>	bv. longziekte of hersenletsel.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Verhouding hartslag : ademhaling 4:1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1. Frequentie = aantal inademingen</a:t>
            </a:r>
          </a:p>
          <a:p>
            <a:pPr>
              <a:buNone/>
            </a:pPr>
            <a:r>
              <a:rPr lang="nl-NL" dirty="0" smtClean="0"/>
              <a:t>2. Diepte en gelijkmatigheid =</a:t>
            </a:r>
          </a:p>
          <a:p>
            <a:pPr lvl="1">
              <a:buNone/>
            </a:pPr>
            <a:r>
              <a:rPr lang="nl-NL" dirty="0" smtClean="0"/>
              <a:t>Hoeveelheid ingeademde lucht.</a:t>
            </a:r>
          </a:p>
          <a:p>
            <a:pPr lvl="1">
              <a:buNone/>
            </a:pPr>
            <a:endParaRPr lang="nl-NL" dirty="0" smtClean="0"/>
          </a:p>
          <a:p>
            <a:pPr lvl="1">
              <a:buNone/>
            </a:pPr>
            <a:r>
              <a:rPr lang="nl-NL" u="sng" dirty="0" smtClean="0"/>
              <a:t>Gelijkmatige AH:</a:t>
            </a:r>
            <a:r>
              <a:rPr lang="nl-NL" dirty="0" smtClean="0"/>
              <a:t> diepte per AH steeds gelijk.</a:t>
            </a:r>
          </a:p>
          <a:p>
            <a:pPr lvl="1">
              <a:buNone/>
            </a:pPr>
            <a:r>
              <a:rPr lang="nl-NL" u="sng" dirty="0" smtClean="0"/>
              <a:t>Oppervlakkige AH: </a:t>
            </a:r>
            <a:r>
              <a:rPr lang="nl-NL" dirty="0" smtClean="0"/>
              <a:t>aandoening AH organen, hart/vaatziekten.</a:t>
            </a:r>
          </a:p>
          <a:p>
            <a:pPr lvl="1">
              <a:buNone/>
            </a:pPr>
            <a:r>
              <a:rPr lang="nl-NL" u="sng" dirty="0" smtClean="0"/>
              <a:t>Diepe AH: </a:t>
            </a:r>
            <a:r>
              <a:rPr lang="nl-NL" dirty="0" smtClean="0"/>
              <a:t>slaapmiddelen, bewusteloosheid    </a:t>
            </a:r>
            <a:r>
              <a:rPr lang="nl-NL" dirty="0" err="1" smtClean="0"/>
              <a:t>bls</a:t>
            </a:r>
            <a:r>
              <a:rPr lang="nl-NL" dirty="0" smtClean="0"/>
              <a:t>.</a:t>
            </a:r>
            <a:endParaRPr lang="nl-NL" dirty="0"/>
          </a:p>
        </p:txBody>
      </p:sp>
      <p:cxnSp>
        <p:nvCxnSpPr>
          <p:cNvPr id="7" name="Rechte verbindingslijn met pijl 6"/>
          <p:cNvCxnSpPr/>
          <p:nvPr/>
        </p:nvCxnSpPr>
        <p:spPr>
          <a:xfrm flipV="1">
            <a:off x="7380312" y="515719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3. Ritme = tijd tussen AH.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Regelmatig: gelijke tussenpozen.</a:t>
            </a:r>
          </a:p>
          <a:p>
            <a:pPr>
              <a:buNone/>
            </a:pPr>
            <a:r>
              <a:rPr lang="nl-NL" dirty="0" smtClean="0"/>
              <a:t>Kortademig: pauzes afwezig.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err="1" smtClean="0"/>
              <a:t>Zv</a:t>
            </a:r>
            <a:r>
              <a:rPr lang="nl-NL" dirty="0" smtClean="0"/>
              <a:t> kan niet of </a:t>
            </a:r>
            <a:r>
              <a:rPr lang="nl-NL" dirty="0" err="1" smtClean="0"/>
              <a:t>nauwelijk</a:t>
            </a:r>
            <a:r>
              <a:rPr lang="nl-NL" dirty="0" smtClean="0"/>
              <a:t> praten.</a:t>
            </a:r>
          </a:p>
          <a:p>
            <a:pPr>
              <a:buNone/>
            </a:pPr>
            <a:r>
              <a:rPr lang="nl-NL" dirty="0" err="1" smtClean="0"/>
              <a:t>Zv</a:t>
            </a:r>
            <a:r>
              <a:rPr lang="nl-NL" dirty="0" smtClean="0"/>
              <a:t> gebruikt </a:t>
            </a:r>
            <a:r>
              <a:rPr lang="nl-NL" dirty="0" err="1" smtClean="0"/>
              <a:t>hulpAH</a:t>
            </a:r>
            <a:r>
              <a:rPr lang="nl-NL" dirty="0" smtClean="0"/>
              <a:t> spieren.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4. Geluid = normaal niet hoorbaar, </a:t>
            </a:r>
          </a:p>
          <a:p>
            <a:pPr>
              <a:buNone/>
            </a:pPr>
            <a:r>
              <a:rPr lang="nl-NL" dirty="0" smtClean="0"/>
              <a:t>			behalve snurken.</a:t>
            </a:r>
          </a:p>
          <a:p>
            <a:pPr>
              <a:buNone/>
            </a:pPr>
            <a:r>
              <a:rPr lang="nl-NL" dirty="0" smtClean="0"/>
              <a:t>Slijmvliezen gezwollen        wel hoorbaar.</a:t>
            </a:r>
          </a:p>
          <a:p>
            <a:pPr>
              <a:buNone/>
            </a:pPr>
            <a:r>
              <a:rPr lang="nl-NL" dirty="0" smtClean="0"/>
              <a:t>Geluiden: hijgen, snurken, rochelende, piepende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Hoorbare </a:t>
            </a:r>
            <a:r>
              <a:rPr lang="nl-NL" dirty="0" err="1" smtClean="0"/>
              <a:t>inAH</a:t>
            </a:r>
            <a:r>
              <a:rPr lang="nl-NL" dirty="0" smtClean="0"/>
              <a:t>: vernauwing bovenste luchtwegen</a:t>
            </a:r>
          </a:p>
          <a:p>
            <a:pPr>
              <a:buNone/>
            </a:pPr>
            <a:r>
              <a:rPr lang="nl-NL" dirty="0" smtClean="0"/>
              <a:t>Hoorbare </a:t>
            </a:r>
            <a:r>
              <a:rPr lang="nl-NL" dirty="0" err="1" smtClean="0"/>
              <a:t>uitAH</a:t>
            </a:r>
            <a:r>
              <a:rPr lang="nl-NL" dirty="0" smtClean="0"/>
              <a:t>: vernauwing onderste luchtwegen</a:t>
            </a:r>
          </a:p>
          <a:p>
            <a:pPr>
              <a:buNone/>
            </a:pPr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4283968" y="306896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Afwijkende AH types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Kussmaul</a:t>
            </a:r>
            <a:r>
              <a:rPr lang="nl-NL" dirty="0" smtClean="0"/>
              <a:t> ademhaling:</a:t>
            </a:r>
          </a:p>
          <a:p>
            <a:pPr>
              <a:buNone/>
            </a:pPr>
            <a:r>
              <a:rPr lang="nl-NL" dirty="0" smtClean="0"/>
              <a:t>	regelmatig, diepe AH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	Bewusteloosheid </a:t>
            </a:r>
            <a:r>
              <a:rPr lang="nl-NL" dirty="0" err="1" smtClean="0"/>
              <a:t>tgv</a:t>
            </a:r>
            <a:r>
              <a:rPr lang="nl-NL" dirty="0" smtClean="0"/>
              <a:t>       </a:t>
            </a:r>
            <a:r>
              <a:rPr lang="nl-NL" dirty="0" err="1" smtClean="0"/>
              <a:t>bls</a:t>
            </a:r>
            <a:r>
              <a:rPr lang="nl-NL" dirty="0" smtClean="0"/>
              <a:t>.</a:t>
            </a:r>
          </a:p>
          <a:p>
            <a:pPr>
              <a:buNone/>
            </a:pPr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 flipV="1">
            <a:off x="4644008" y="335699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Afwijkende AH types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Cheyne-Stokes</a:t>
            </a:r>
            <a:r>
              <a:rPr lang="nl-NL" dirty="0" smtClean="0"/>
              <a:t> ademhaling:</a:t>
            </a:r>
          </a:p>
          <a:p>
            <a:pPr lvl="1">
              <a:buNone/>
            </a:pPr>
            <a:r>
              <a:rPr lang="nl-NL" dirty="0" smtClean="0"/>
              <a:t>Onregelmatige</a:t>
            </a:r>
          </a:p>
          <a:p>
            <a:pPr lvl="1">
              <a:buNone/>
            </a:pPr>
            <a:r>
              <a:rPr lang="nl-NL" dirty="0" smtClean="0"/>
              <a:t>Ongelijkmatige</a:t>
            </a:r>
          </a:p>
          <a:p>
            <a:pPr lvl="1">
              <a:buNone/>
            </a:pPr>
            <a:r>
              <a:rPr lang="nl-NL" dirty="0" smtClean="0"/>
              <a:t>In diepte toenemend</a:t>
            </a:r>
          </a:p>
          <a:p>
            <a:pPr lvl="1">
              <a:buNone/>
            </a:pPr>
            <a:r>
              <a:rPr lang="nl-NL" dirty="0" smtClean="0"/>
              <a:t>Geleidelijk oppervlakkig</a:t>
            </a:r>
          </a:p>
          <a:p>
            <a:pPr lvl="1">
              <a:buNone/>
            </a:pPr>
            <a:r>
              <a:rPr lang="nl-NL" dirty="0" smtClean="0"/>
              <a:t>Kortere of langere pauzes volgen</a:t>
            </a:r>
          </a:p>
          <a:p>
            <a:pPr lvl="1">
              <a:buNone/>
            </a:pPr>
            <a:endParaRPr lang="nl-NL" dirty="0" smtClean="0"/>
          </a:p>
          <a:p>
            <a:pPr lvl="1">
              <a:buNone/>
            </a:pPr>
            <a:r>
              <a:rPr lang="nl-NL" dirty="0" smtClean="0"/>
              <a:t>Stervende mensen.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Uitvoeren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Niet vertellen.</a:t>
            </a:r>
          </a:p>
          <a:p>
            <a:r>
              <a:rPr lang="nl-NL" dirty="0" smtClean="0"/>
              <a:t>15 seconden tel je inademing: borst en buik</a:t>
            </a:r>
          </a:p>
          <a:p>
            <a:r>
              <a:rPr lang="nl-NL" dirty="0" smtClean="0"/>
              <a:t>X 4  = waarde van 1 minuut.</a:t>
            </a:r>
          </a:p>
          <a:p>
            <a:pPr>
              <a:buNone/>
            </a:pPr>
            <a:r>
              <a:rPr lang="nl-NL" dirty="0" smtClean="0"/>
              <a:t>Of</a:t>
            </a:r>
          </a:p>
          <a:p>
            <a:r>
              <a:rPr lang="nl-NL" dirty="0" smtClean="0"/>
              <a:t>30 seconden x2 = waarde van 1 minuut.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Zorgvrager op de hoogte stellen.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Rapporteren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dossier: observatielijst.</a:t>
            </a:r>
          </a:p>
          <a:p>
            <a:r>
              <a:rPr lang="nl-NL" dirty="0" smtClean="0"/>
              <a:t>Altijd ‘per minuut’.</a:t>
            </a:r>
          </a:p>
          <a:p>
            <a:r>
              <a:rPr lang="nl-NL" dirty="0" smtClean="0"/>
              <a:t>In temperatuurlijst: </a:t>
            </a:r>
            <a:r>
              <a:rPr lang="nl-NL" b="1" dirty="0" smtClean="0">
                <a:solidFill>
                  <a:srgbClr val="00B050"/>
                </a:solidFill>
              </a:rPr>
              <a:t>groen</a:t>
            </a:r>
            <a:r>
              <a:rPr lang="nl-NL" dirty="0" smtClean="0"/>
              <a:t>.</a:t>
            </a:r>
          </a:p>
          <a:p>
            <a:r>
              <a:rPr lang="nl-NL" dirty="0" smtClean="0"/>
              <a:t>Afwijkingen noteren.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 van de les.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Theorie:</a:t>
            </a:r>
          </a:p>
          <a:p>
            <a:r>
              <a:rPr lang="nl-NL" dirty="0" smtClean="0"/>
              <a:t>HA en AH observeren en rapporteren.</a:t>
            </a:r>
          </a:p>
          <a:p>
            <a:r>
              <a:rPr lang="nl-NL" dirty="0" smtClean="0"/>
              <a:t>Maatregelen treffen bij afwijkende waarden.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u="sng" dirty="0" smtClean="0"/>
              <a:t>Praktijk:</a:t>
            </a:r>
          </a:p>
          <a:p>
            <a:r>
              <a:rPr lang="nl-NL" dirty="0" smtClean="0"/>
              <a:t>Op juiste wijze HA en AH kunnen bewaken.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doen bij afwijkingen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Klinisch beeld?</a:t>
            </a:r>
          </a:p>
          <a:p>
            <a:r>
              <a:rPr lang="nl-NL" dirty="0" smtClean="0"/>
              <a:t>Handeling goed?</a:t>
            </a:r>
          </a:p>
          <a:p>
            <a:r>
              <a:rPr lang="nl-NL" dirty="0" smtClean="0"/>
              <a:t>Materiaal goed?</a:t>
            </a:r>
          </a:p>
          <a:p>
            <a:r>
              <a:rPr lang="nl-NL" dirty="0" smtClean="0"/>
              <a:t>Toestand zorgvrager?</a:t>
            </a:r>
          </a:p>
          <a:p>
            <a:r>
              <a:rPr lang="nl-NL" dirty="0" smtClean="0"/>
              <a:t>Medicatie gehad?</a:t>
            </a:r>
          </a:p>
          <a:p>
            <a:r>
              <a:rPr lang="nl-NL" dirty="0" err="1" smtClean="0"/>
              <a:t>Zv</a:t>
            </a:r>
            <a:r>
              <a:rPr lang="nl-NL" dirty="0" smtClean="0"/>
              <a:t> rechtop bij benauwdheid.</a:t>
            </a:r>
          </a:p>
          <a:p>
            <a:r>
              <a:rPr lang="nl-NL" dirty="0" smtClean="0"/>
              <a:t>Collega/arts waarschuwen?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Huiswerk.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R: H1 § 4, 9 lezen.</a:t>
            </a:r>
          </a:p>
          <a:p>
            <a:r>
              <a:rPr lang="nl-NL" dirty="0" err="1" smtClean="0"/>
              <a:t>Verwerkingsopdr</a:t>
            </a:r>
            <a:r>
              <a:rPr lang="nl-NL" dirty="0" smtClean="0"/>
              <a:t>. Maken (blz. 32) : 1 t/m 3.</a:t>
            </a:r>
          </a:p>
          <a:p>
            <a:r>
              <a:rPr lang="nl-NL" dirty="0" smtClean="0"/>
              <a:t>Studiehulp (blz.34): 14 t/m 17</a:t>
            </a:r>
            <a:r>
              <a:rPr lang="nl-NL" dirty="0" smtClean="0"/>
              <a:t>.</a:t>
            </a:r>
            <a:endParaRPr lang="nl-NL" smtClean="0"/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NZ: H 9 § 4, 9</a:t>
            </a:r>
          </a:p>
          <a:p>
            <a:r>
              <a:rPr lang="nl-NL" dirty="0" smtClean="0"/>
              <a:t>Bijbehorende opdrachten.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Volgende week:</a:t>
            </a:r>
          </a:p>
          <a:p>
            <a:pPr>
              <a:buNone/>
            </a:pPr>
            <a:r>
              <a:rPr lang="nl-NL" dirty="0" smtClean="0"/>
              <a:t>Lezen §1.6 en 7:  temperatuur.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Maken: </a:t>
            </a:r>
          </a:p>
          <a:p>
            <a:pPr>
              <a:buNone/>
            </a:pPr>
            <a:r>
              <a:rPr lang="nl-NL" dirty="0" smtClean="0"/>
              <a:t>Verwerkingsopdrachten 1.11         5 t/m 10.</a:t>
            </a:r>
          </a:p>
          <a:p>
            <a:pPr>
              <a:buNone/>
            </a:pPr>
            <a:r>
              <a:rPr lang="nl-NL" dirty="0" smtClean="0"/>
              <a:t>Studiehulp: Deel B        22 t/m 34</a:t>
            </a:r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3635896" y="4869160"/>
            <a:ext cx="57606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5364088" y="4221088"/>
            <a:ext cx="64807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sz="4800" dirty="0" smtClean="0"/>
              <a:t>                      Vragen?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Hartslag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Voorzorg:</a:t>
            </a:r>
          </a:p>
          <a:p>
            <a:pPr lvl="1">
              <a:buNone/>
            </a:pPr>
            <a:r>
              <a:rPr lang="nl-NL" dirty="0" smtClean="0"/>
              <a:t>	Op de hoogte van eerdere waarden.</a:t>
            </a:r>
          </a:p>
          <a:p>
            <a:pPr lvl="1">
              <a:buNone/>
            </a:pPr>
            <a:r>
              <a:rPr lang="nl-NL" dirty="0" smtClean="0"/>
              <a:t>	inschatten van verwachtte waarden.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Routine matig</a:t>
            </a:r>
          </a:p>
          <a:p>
            <a:r>
              <a:rPr lang="nl-NL" dirty="0" smtClean="0"/>
              <a:t>Redenen: </a:t>
            </a:r>
          </a:p>
          <a:p>
            <a:pPr>
              <a:buNone/>
            </a:pPr>
            <a:r>
              <a:rPr lang="nl-NL" dirty="0" smtClean="0"/>
              <a:t>		hartafwijkingen</a:t>
            </a:r>
          </a:p>
          <a:p>
            <a:pPr>
              <a:buNone/>
            </a:pPr>
            <a:r>
              <a:rPr lang="nl-NL" dirty="0" smtClean="0"/>
              <a:t>		hersenaandoening</a:t>
            </a:r>
          </a:p>
          <a:p>
            <a:pPr>
              <a:buNone/>
            </a:pPr>
            <a:r>
              <a:rPr lang="nl-NL" dirty="0" smtClean="0"/>
              <a:t>		gebruik medicijnen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2x per dag / </a:t>
            </a:r>
            <a:r>
              <a:rPr lang="nl-NL" dirty="0" err="1" smtClean="0"/>
              <a:t>zv</a:t>
            </a:r>
            <a:r>
              <a:rPr lang="nl-NL" dirty="0" smtClean="0"/>
              <a:t> in rust /stofwisseling laag.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Slagaders.</a:t>
            </a:r>
          </a:p>
          <a:p>
            <a:r>
              <a:rPr lang="nl-NL" dirty="0" smtClean="0"/>
              <a:t>Plaatsen:</a:t>
            </a:r>
          </a:p>
          <a:p>
            <a:pPr lvl="2"/>
            <a:r>
              <a:rPr lang="nl-NL" sz="3200" dirty="0" smtClean="0"/>
              <a:t>Slaap</a:t>
            </a:r>
          </a:p>
          <a:p>
            <a:pPr lvl="2"/>
            <a:r>
              <a:rPr lang="nl-NL" sz="3200" dirty="0" smtClean="0"/>
              <a:t>Hals</a:t>
            </a:r>
          </a:p>
          <a:p>
            <a:pPr lvl="2"/>
            <a:r>
              <a:rPr lang="nl-NL" sz="3200" dirty="0" smtClean="0"/>
              <a:t>Pols</a:t>
            </a:r>
          </a:p>
          <a:p>
            <a:pPr lvl="2"/>
            <a:r>
              <a:rPr lang="nl-NL" sz="3200" dirty="0" smtClean="0"/>
              <a:t>Lies </a:t>
            </a:r>
          </a:p>
          <a:p>
            <a:pPr lvl="2"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1. </a:t>
            </a:r>
            <a:r>
              <a:rPr lang="nl-NL" u="sng" dirty="0" smtClean="0"/>
              <a:t>Frequentie</a:t>
            </a:r>
            <a:r>
              <a:rPr lang="nl-NL" dirty="0" smtClean="0"/>
              <a:t> = aantal slagen per minuut.</a:t>
            </a:r>
          </a:p>
          <a:p>
            <a:pPr>
              <a:buNone/>
            </a:pPr>
            <a:r>
              <a:rPr lang="nl-NL" dirty="0" smtClean="0"/>
              <a:t>2. </a:t>
            </a:r>
            <a:r>
              <a:rPr lang="nl-NL" u="sng" dirty="0" smtClean="0"/>
              <a:t>Gelijkmatigheid </a:t>
            </a:r>
            <a:r>
              <a:rPr lang="nl-NL" dirty="0" smtClean="0"/>
              <a:t>= slagen volgen elkaar op met gelijke tussenpozen.</a:t>
            </a:r>
          </a:p>
          <a:p>
            <a:pPr>
              <a:buNone/>
            </a:pPr>
            <a:r>
              <a:rPr lang="nl-NL" dirty="0" smtClean="0"/>
              <a:t>3. </a:t>
            </a:r>
            <a:r>
              <a:rPr lang="nl-NL" u="sng" dirty="0" smtClean="0"/>
              <a:t>Ritme</a:t>
            </a:r>
            <a:r>
              <a:rPr lang="nl-NL" dirty="0" smtClean="0"/>
              <a:t> = slagen voelen even krachtig</a:t>
            </a:r>
          </a:p>
          <a:p>
            <a:pPr>
              <a:buNone/>
            </a:pPr>
            <a:r>
              <a:rPr lang="nl-NL" dirty="0" smtClean="0"/>
              <a:t>4. </a:t>
            </a:r>
            <a:r>
              <a:rPr lang="nl-NL" u="sng" dirty="0" smtClean="0"/>
              <a:t>Spanning en volume</a:t>
            </a:r>
            <a:r>
              <a:rPr lang="nl-NL" dirty="0" smtClean="0"/>
              <a:t> = </a:t>
            </a:r>
          </a:p>
          <a:p>
            <a:pPr>
              <a:buNone/>
            </a:pPr>
            <a:r>
              <a:rPr lang="nl-NL" dirty="0" smtClean="0"/>
              <a:t> 	goed voelbaar of weke hartslag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Uitvoeren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15 seconden tel je HA</a:t>
            </a:r>
          </a:p>
          <a:p>
            <a:r>
              <a:rPr lang="nl-NL" dirty="0" smtClean="0"/>
              <a:t>X 4  = waarde van 1 minuut.</a:t>
            </a:r>
          </a:p>
          <a:p>
            <a:pPr>
              <a:buNone/>
            </a:pPr>
            <a:r>
              <a:rPr lang="nl-NL" dirty="0" smtClean="0"/>
              <a:t>Of</a:t>
            </a:r>
          </a:p>
          <a:p>
            <a:r>
              <a:rPr lang="nl-NL" dirty="0" smtClean="0"/>
              <a:t>30 seconden x2 = waarde van 1 minuut.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Zorgvrager op de hoogte stellen.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Rapporteren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dossier: observatielijst.</a:t>
            </a:r>
          </a:p>
          <a:p>
            <a:r>
              <a:rPr lang="nl-NL" dirty="0" smtClean="0"/>
              <a:t>Altijd ‘per minuut’.</a:t>
            </a:r>
          </a:p>
          <a:p>
            <a:r>
              <a:rPr lang="nl-NL" dirty="0" smtClean="0"/>
              <a:t>In temperatuurlijst: </a:t>
            </a:r>
            <a:r>
              <a:rPr lang="nl-NL" b="1" dirty="0" smtClean="0">
                <a:solidFill>
                  <a:srgbClr val="FF0000"/>
                </a:solidFill>
              </a:rPr>
              <a:t>rood</a:t>
            </a:r>
          </a:p>
          <a:p>
            <a:r>
              <a:rPr lang="nl-NL" dirty="0" smtClean="0"/>
              <a:t>Afwijkingen noteren.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Temperatuurlijst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 action="ppaction://hlinkfile"/>
              </a:rPr>
              <a:t>temperatuurlijst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437</Words>
  <Application>Microsoft Office PowerPoint</Application>
  <PresentationFormat>Diavoorstelling (4:3)</PresentationFormat>
  <Paragraphs>140</Paragraphs>
  <Slides>23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23</vt:i4>
      </vt:variant>
    </vt:vector>
  </HeadingPairs>
  <TitlesOfParts>
    <vt:vector size="24" baseType="lpstr">
      <vt:lpstr>Office-thema</vt:lpstr>
      <vt:lpstr>Hartslag en ademhaling</vt:lpstr>
      <vt:lpstr>Doel van de les.</vt:lpstr>
      <vt:lpstr>Hartslag</vt:lpstr>
      <vt:lpstr>Observatie </vt:lpstr>
      <vt:lpstr>Observatie </vt:lpstr>
      <vt:lpstr>Observatie </vt:lpstr>
      <vt:lpstr>Uitvoeren </vt:lpstr>
      <vt:lpstr>Rapporteren</vt:lpstr>
      <vt:lpstr>Temperatuurlijst</vt:lpstr>
      <vt:lpstr>Wat doen bij afwijkingen?</vt:lpstr>
      <vt:lpstr>Ademhaling</vt:lpstr>
      <vt:lpstr>Observatie </vt:lpstr>
      <vt:lpstr>Observatie </vt:lpstr>
      <vt:lpstr>Observatie </vt:lpstr>
      <vt:lpstr>Observatie </vt:lpstr>
      <vt:lpstr>Afwijkende AH types</vt:lpstr>
      <vt:lpstr>Afwijkende AH types</vt:lpstr>
      <vt:lpstr>Uitvoeren </vt:lpstr>
      <vt:lpstr>Rapporteren </vt:lpstr>
      <vt:lpstr>Wat doen bij afwijkingen</vt:lpstr>
      <vt:lpstr>Huiswerk.</vt:lpstr>
      <vt:lpstr>Dia 22</vt:lpstr>
      <vt:lpstr>Dia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Hartslag en ademhaling</dc:title>
  <cp:lastModifiedBy>Esther Scheltens</cp:lastModifiedBy>
  <cp:revision>16</cp:revision>
  <dcterms:modified xsi:type="dcterms:W3CDTF">2013-02-10T12:40:08Z</dcterms:modified>
</cp:coreProperties>
</file>